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  <a:endParaRPr lang="en-US" altLang="zh-TW" dirty="0"/>
          </a:p>
          <a:p>
            <a:r>
              <a:rPr lang="zh-TW" altLang="en-US" dirty="0"/>
              <a:t>功能實現</a:t>
            </a:r>
            <a:endParaRPr lang="en-US" altLang="zh-TW" dirty="0"/>
          </a:p>
          <a:p>
            <a:r>
              <a:rPr lang="zh-TW" altLang="en-US" dirty="0"/>
              <a:t>網站色彩</a:t>
            </a:r>
            <a:endParaRPr lang="en-US" altLang="zh-TW" dirty="0"/>
          </a:p>
          <a:p>
            <a:r>
              <a:rPr lang="zh-TW" altLang="en-US" dirty="0"/>
              <a:t>網站架構</a:t>
            </a:r>
            <a:endParaRPr lang="en-US" altLang="zh-TW" dirty="0"/>
          </a:p>
          <a:p>
            <a:r>
              <a:rPr lang="zh-TW" altLang="en-US" dirty="0"/>
              <a:t>網站草圖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前端</a:t>
            </a:r>
            <a:r>
              <a:rPr lang="en-US" altLang="zh-TW" dirty="0" smtClean="0"/>
              <a:t>JS</a:t>
            </a:r>
            <a:r>
              <a:rPr lang="zh-TW" altLang="en-US" dirty="0" smtClean="0"/>
              <a:t>框架</a:t>
            </a:r>
            <a:r>
              <a:rPr lang="en-US" altLang="zh-TW" dirty="0" smtClean="0"/>
              <a:t>:</a:t>
            </a:r>
            <a:r>
              <a:rPr lang="zh-TW" altLang="en-US" dirty="0" smtClean="0"/>
              <a:t>          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Vue</a:t>
            </a:r>
            <a:r>
              <a:rPr lang="en-US" altLang="zh-TW" dirty="0" smtClean="0"/>
              <a:t> UI framework: </a:t>
            </a:r>
            <a:r>
              <a:rPr lang="zh-TW" altLang="en-US" dirty="0" smtClean="0"/>
              <a:t>       </a:t>
            </a:r>
            <a:r>
              <a:rPr lang="en-US" altLang="zh-TW" dirty="0" err="1" smtClean="0"/>
              <a:t>primeVue</a:t>
            </a:r>
            <a:endParaRPr lang="en-US" altLang="zh-TW" dirty="0" smtClean="0"/>
          </a:p>
          <a:p>
            <a:r>
              <a:rPr lang="zh-TW" altLang="en-US" dirty="0" smtClean="0"/>
              <a:t>後端</a:t>
            </a:r>
            <a:r>
              <a:rPr lang="en-US" altLang="zh-TW" dirty="0" smtClean="0"/>
              <a:t>: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Node.js</a:t>
            </a:r>
          </a:p>
          <a:p>
            <a:r>
              <a:rPr lang="zh-TW" altLang="en-US" dirty="0" smtClean="0"/>
              <a:t>資料庫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1026" name="Picture 2" descr="vuejs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9" y="2587226"/>
            <a:ext cx="453966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imevue-logo – PrimeFa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09" y="2986086"/>
            <a:ext cx="310265" cy="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, nod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3402994"/>
            <a:ext cx="342899" cy="3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ngoDB logo and symbol, meaning, history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1" y="3656991"/>
            <a:ext cx="1028702" cy="6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未登入狀態</a:t>
            </a:r>
            <a:endParaRPr lang="en-US" altLang="zh-TW" dirty="0" smtClean="0"/>
          </a:p>
          <a:p>
            <a:r>
              <a:rPr lang="zh-TW" altLang="en-US" dirty="0" smtClean="0"/>
              <a:t>登入狀態</a:t>
            </a:r>
            <a:endParaRPr lang="en-US" altLang="zh-TW" dirty="0" smtClean="0"/>
          </a:p>
          <a:p>
            <a:r>
              <a:rPr lang="zh-TW" altLang="en-US" dirty="0" smtClean="0"/>
              <a:t>遊戲創建與加入</a:t>
            </a:r>
            <a:endParaRPr lang="en-US" altLang="zh-TW" dirty="0" smtClean="0"/>
          </a:p>
          <a:p>
            <a:r>
              <a:rPr lang="zh-TW" altLang="en-US" dirty="0" smtClean="0"/>
              <a:t>一般用戶後台</a:t>
            </a:r>
            <a:endParaRPr lang="en-US" altLang="zh-TW" dirty="0" smtClean="0"/>
          </a:p>
          <a:p>
            <a:r>
              <a:rPr lang="zh-TW" altLang="en-US" dirty="0" smtClean="0"/>
              <a:t>管理員後台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75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5192698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8579528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886113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ED274-4481-4E66-BCF0-74CD645A8F30}"/>
              </a:ext>
            </a:extLst>
          </p:cNvPr>
          <p:cNvSpPr/>
          <p:nvPr/>
        </p:nvSpPr>
        <p:spPr>
          <a:xfrm>
            <a:off x="4376691" y="444629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關於我們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5368365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718481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FB7AA-6406-4104-A809-2731A9C2E642}"/>
              </a:ext>
            </a:extLst>
          </p:cNvPr>
          <p:cNvSpPr/>
          <p:nvPr/>
        </p:nvSpPr>
        <p:spPr>
          <a:xfrm>
            <a:off x="6823970" y="3617650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我的最愛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823970" y="410006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4231410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5F3C3B-D2E1-4DDD-84D1-D3BB78FC9DE1}"/>
              </a:ext>
            </a:extLst>
          </p:cNvPr>
          <p:cNvSpPr/>
          <p:nvPr/>
        </p:nvSpPr>
        <p:spPr>
          <a:xfrm>
            <a:off x="9038946" y="3617650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檢舉管理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319</TotalTime>
  <Words>227</Words>
  <Application>Microsoft Office PowerPoint</Application>
  <PresentationFormat>寬螢幕</PresentationFormat>
  <Paragraphs>70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12</cp:revision>
  <dcterms:created xsi:type="dcterms:W3CDTF">2022-01-14T00:22:02Z</dcterms:created>
  <dcterms:modified xsi:type="dcterms:W3CDTF">2022-03-01T03:08:40Z</dcterms:modified>
</cp:coreProperties>
</file>